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  <p:sldMasterId id="2147483669" r:id="rId3"/>
  </p:sldMasterIdLst>
  <p:notesMasterIdLst>
    <p:notesMasterId r:id="rId14"/>
  </p:notesMasterIdLst>
  <p:sldIdLst>
    <p:sldId id="266" r:id="rId4"/>
    <p:sldId id="256" r:id="rId5"/>
    <p:sldId id="257" r:id="rId6"/>
    <p:sldId id="258" r:id="rId7"/>
    <p:sldId id="259" r:id="rId8"/>
    <p:sldId id="264" r:id="rId9"/>
    <p:sldId id="260" r:id="rId10"/>
    <p:sldId id="265" r:id="rId11"/>
    <p:sldId id="261" r:id="rId12"/>
    <p:sldId id="262" r:id="rId13"/>
  </p:sldIdLst>
  <p:sldSz cx="14630400" cy="8229600"/>
  <p:notesSz cx="8229600" cy="14630400"/>
  <p:embeddedFontLst>
    <p:embeddedFont>
      <p:font typeface="Nunito SemiBold" panose="020B0604020202020204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T Sans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592">
          <p15:clr>
            <a:srgbClr val="000000"/>
          </p15:clr>
        </p15:guide>
        <p15:guide id="2" pos="460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02" y="-59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997C3-6AF3-4553-B627-B1A1A498EEE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9AF2A-A448-4CBD-8893-7D5F2EAF1C7C}">
      <dgm:prSet phldrT="[Текст]"/>
      <dgm:spPr/>
      <dgm:t>
        <a:bodyPr/>
        <a:lstStyle/>
        <a:p>
          <a:r>
            <a:rPr lang="en-US" b="1" smtClean="0"/>
            <a:t>Вирізання контуру таблички</a:t>
          </a:r>
          <a:endParaRPr lang="ru-RU" dirty="0"/>
        </a:p>
      </dgm:t>
    </dgm:pt>
    <dgm:pt modelId="{708FDF15-2CA9-4DEF-BFFD-B13EEB72A14E}" type="parTrans" cxnId="{9B3D514A-7404-4CAF-AC18-96E3F662FC5E}">
      <dgm:prSet/>
      <dgm:spPr/>
      <dgm:t>
        <a:bodyPr/>
        <a:lstStyle/>
        <a:p>
          <a:endParaRPr lang="ru-RU"/>
        </a:p>
      </dgm:t>
    </dgm:pt>
    <dgm:pt modelId="{6A30D5C2-58FB-4FC7-83E0-F470DC0139A4}" type="sibTrans" cxnId="{9B3D514A-7404-4CAF-AC18-96E3F662FC5E}">
      <dgm:prSet/>
      <dgm:spPr/>
      <dgm:t>
        <a:bodyPr/>
        <a:lstStyle/>
        <a:p>
          <a:endParaRPr lang="ru-RU"/>
        </a:p>
      </dgm:t>
    </dgm:pt>
    <dgm:pt modelId="{856F04CD-BDDA-4885-8593-87EB36DD6DF1}">
      <dgm:prSet phldrT="[Текст]"/>
      <dgm:spPr/>
      <dgm:t>
        <a:bodyPr/>
        <a:lstStyle/>
        <a:p>
          <a:r>
            <a:rPr lang="ru-RU" b="1" smtClean="0"/>
            <a:t>Шліфування та полірування країв</a:t>
          </a:r>
          <a:endParaRPr lang="ru-RU" dirty="0"/>
        </a:p>
      </dgm:t>
    </dgm:pt>
    <dgm:pt modelId="{720EC592-5325-4CA4-B91D-8B7F1E59DBEC}" type="parTrans" cxnId="{03EB80B8-299A-4BFD-BDF7-F7F3F59427F3}">
      <dgm:prSet/>
      <dgm:spPr/>
      <dgm:t>
        <a:bodyPr/>
        <a:lstStyle/>
        <a:p>
          <a:endParaRPr lang="ru-RU"/>
        </a:p>
      </dgm:t>
    </dgm:pt>
    <dgm:pt modelId="{8A5AEC11-0850-4E60-B901-9241F7792B99}" type="sibTrans" cxnId="{03EB80B8-299A-4BFD-BDF7-F7F3F59427F3}">
      <dgm:prSet/>
      <dgm:spPr/>
      <dgm:t>
        <a:bodyPr/>
        <a:lstStyle/>
        <a:p>
          <a:endParaRPr lang="ru-RU"/>
        </a:p>
      </dgm:t>
    </dgm:pt>
    <dgm:pt modelId="{94791B23-3108-4534-888E-2CD789E4FE83}">
      <dgm:prSet phldrT="[Текст]"/>
      <dgm:spPr/>
      <dgm:t>
        <a:bodyPr/>
        <a:lstStyle/>
        <a:p>
          <a:r>
            <a:rPr lang="ru-RU" b="1" smtClean="0"/>
            <a:t>Фіксація 3</a:t>
          </a:r>
          <a:r>
            <a:rPr lang="en-US" b="1" smtClean="0"/>
            <a:t>D</a:t>
          </a:r>
          <a:r>
            <a:rPr lang="ru-RU" b="1" smtClean="0"/>
            <a:t>-елементів </a:t>
          </a:r>
          <a:endParaRPr lang="ru-RU" dirty="0"/>
        </a:p>
      </dgm:t>
    </dgm:pt>
    <dgm:pt modelId="{EED07F95-4BCD-4E9E-A796-AA73F3A5335A}" type="parTrans" cxnId="{C386E9AC-67E5-4E89-8F11-5613342673AF}">
      <dgm:prSet/>
      <dgm:spPr/>
      <dgm:t>
        <a:bodyPr/>
        <a:lstStyle/>
        <a:p>
          <a:endParaRPr lang="ru-RU"/>
        </a:p>
      </dgm:t>
    </dgm:pt>
    <dgm:pt modelId="{709C6F38-9DC8-4D85-9114-0CB7A7A5EDB9}" type="sibTrans" cxnId="{C386E9AC-67E5-4E89-8F11-5613342673AF}">
      <dgm:prSet/>
      <dgm:spPr/>
      <dgm:t>
        <a:bodyPr/>
        <a:lstStyle/>
        <a:p>
          <a:endParaRPr lang="ru-RU"/>
        </a:p>
      </dgm:t>
    </dgm:pt>
    <dgm:pt modelId="{A6339150-1A5E-4701-85CF-7ABBD7542A2C}">
      <dgm:prSet phldrT="[Текст]"/>
      <dgm:spPr/>
      <dgm:t>
        <a:bodyPr/>
        <a:lstStyle/>
        <a:p>
          <a:r>
            <a:rPr lang="en-US" b="1" dirty="0" err="1" smtClean="0"/>
            <a:t>Фінальна</a:t>
          </a:r>
          <a:r>
            <a:rPr lang="en-US" b="1" dirty="0" smtClean="0"/>
            <a:t> </a:t>
          </a:r>
          <a:r>
            <a:rPr lang="en-US" b="1" dirty="0" err="1" smtClean="0"/>
            <a:t>перевірка</a:t>
          </a:r>
          <a:endParaRPr lang="ru-RU" dirty="0"/>
        </a:p>
      </dgm:t>
    </dgm:pt>
    <dgm:pt modelId="{89A6E85B-5680-4D84-AD97-25E91DBA7B11}" type="parTrans" cxnId="{D8005C94-8B98-417E-AF66-DB92B8CAE1CD}">
      <dgm:prSet/>
      <dgm:spPr/>
      <dgm:t>
        <a:bodyPr/>
        <a:lstStyle/>
        <a:p>
          <a:endParaRPr lang="ru-RU"/>
        </a:p>
      </dgm:t>
    </dgm:pt>
    <dgm:pt modelId="{F2AF478D-C583-4950-8CA4-2395F0410CEA}" type="sibTrans" cxnId="{D8005C94-8B98-417E-AF66-DB92B8CAE1CD}">
      <dgm:prSet/>
      <dgm:spPr/>
      <dgm:t>
        <a:bodyPr/>
        <a:lstStyle/>
        <a:p>
          <a:endParaRPr lang="ru-RU"/>
        </a:p>
      </dgm:t>
    </dgm:pt>
    <dgm:pt modelId="{FC50E08C-2F38-46BF-A669-9A829D6591AE}">
      <dgm:prSet/>
      <dgm:spPr/>
      <dgm:t>
        <a:bodyPr/>
        <a:lstStyle/>
        <a:p>
          <a:r>
            <a:rPr lang="ru-RU" b="1" dirty="0" err="1" smtClean="0"/>
            <a:t>Підготовка</a:t>
          </a:r>
          <a:r>
            <a:rPr lang="ru-RU" b="1" dirty="0" smtClean="0"/>
            <a:t> </a:t>
          </a:r>
          <a:r>
            <a:rPr lang="ru-RU" b="1" dirty="0" err="1" smtClean="0"/>
            <a:t>матеріалів</a:t>
          </a:r>
          <a:endParaRPr lang="ru-RU" dirty="0"/>
        </a:p>
      </dgm:t>
    </dgm:pt>
    <dgm:pt modelId="{D09A2EF4-9642-44C1-8975-EC3F0A631A74}" type="parTrans" cxnId="{1278C94F-2C41-4B47-9004-1D46D270CDB7}">
      <dgm:prSet/>
      <dgm:spPr/>
      <dgm:t>
        <a:bodyPr/>
        <a:lstStyle/>
        <a:p>
          <a:endParaRPr lang="ru-RU"/>
        </a:p>
      </dgm:t>
    </dgm:pt>
    <dgm:pt modelId="{DDCB6F62-9A5E-4993-8FFE-BE1B653A97DD}" type="sibTrans" cxnId="{1278C94F-2C41-4B47-9004-1D46D270CDB7}">
      <dgm:prSet/>
      <dgm:spPr/>
      <dgm:t>
        <a:bodyPr/>
        <a:lstStyle/>
        <a:p>
          <a:endParaRPr lang="ru-RU"/>
        </a:p>
      </dgm:t>
    </dgm:pt>
    <dgm:pt modelId="{9CD12B5D-0C1A-41BE-A552-27DDE289DB1A}">
      <dgm:prSet/>
      <dgm:spPr/>
      <dgm:t>
        <a:bodyPr/>
        <a:lstStyle/>
        <a:p>
          <a:r>
            <a:rPr lang="ru-RU" b="1" dirty="0" err="1" smtClean="0"/>
            <a:t>Підготовка</a:t>
          </a:r>
          <a:r>
            <a:rPr lang="ru-RU" b="1" dirty="0" smtClean="0"/>
            <a:t> дизайну таблички</a:t>
          </a:r>
          <a:endParaRPr lang="ru-RU" dirty="0"/>
        </a:p>
      </dgm:t>
    </dgm:pt>
    <dgm:pt modelId="{9202E803-0A26-42EA-AB02-65B74A7DE065}" type="parTrans" cxnId="{17D7051C-E7F4-41B1-834F-EFA43E32974B}">
      <dgm:prSet/>
      <dgm:spPr/>
      <dgm:t>
        <a:bodyPr/>
        <a:lstStyle/>
        <a:p>
          <a:endParaRPr lang="ru-RU"/>
        </a:p>
      </dgm:t>
    </dgm:pt>
    <dgm:pt modelId="{D77B0FA4-5CA4-4B08-81D2-87E53B31ADD8}" type="sibTrans" cxnId="{17D7051C-E7F4-41B1-834F-EFA43E32974B}">
      <dgm:prSet/>
      <dgm:spPr/>
      <dgm:t>
        <a:bodyPr/>
        <a:lstStyle/>
        <a:p>
          <a:endParaRPr lang="ru-RU"/>
        </a:p>
      </dgm:t>
    </dgm:pt>
    <dgm:pt modelId="{CB067B04-394F-4BD1-9C21-C5BD5EA25681}">
      <dgm:prSet phldrT="[Текст]"/>
      <dgm:spPr/>
      <dgm:t>
        <a:bodyPr/>
        <a:lstStyle/>
        <a:p>
          <a:r>
            <a:rPr lang="en-US" b="1" dirty="0" err="1" smtClean="0"/>
            <a:t>Гравіювання</a:t>
          </a:r>
          <a:r>
            <a:rPr lang="en-US" b="1" dirty="0" smtClean="0"/>
            <a:t> </a:t>
          </a:r>
          <a:r>
            <a:rPr lang="en-US" b="1" dirty="0" err="1" smtClean="0"/>
            <a:t>тексту</a:t>
          </a:r>
          <a:r>
            <a:rPr lang="en-US" b="1" dirty="0" smtClean="0"/>
            <a:t> </a:t>
          </a:r>
          <a:r>
            <a:rPr lang="en-US" b="1" dirty="0" err="1" smtClean="0"/>
            <a:t>та</a:t>
          </a:r>
          <a:r>
            <a:rPr lang="en-US" b="1" dirty="0" smtClean="0"/>
            <a:t> </a:t>
          </a:r>
          <a:r>
            <a:rPr lang="en-US" b="1" dirty="0" err="1" smtClean="0"/>
            <a:t>зображень</a:t>
          </a:r>
          <a:endParaRPr lang="ru-RU" dirty="0"/>
        </a:p>
      </dgm:t>
    </dgm:pt>
    <dgm:pt modelId="{8FB608E4-5F41-4B4D-9516-48BACA7ABD5E}" type="sibTrans" cxnId="{1CC955B5-B9A7-4D50-A1CD-F4B58470677E}">
      <dgm:prSet/>
      <dgm:spPr/>
      <dgm:t>
        <a:bodyPr/>
        <a:lstStyle/>
        <a:p>
          <a:endParaRPr lang="ru-RU"/>
        </a:p>
      </dgm:t>
    </dgm:pt>
    <dgm:pt modelId="{AEDBBC03-34BC-4445-B90B-79AD94A18231}" type="parTrans" cxnId="{1CC955B5-B9A7-4D50-A1CD-F4B58470677E}">
      <dgm:prSet/>
      <dgm:spPr/>
      <dgm:t>
        <a:bodyPr/>
        <a:lstStyle/>
        <a:p>
          <a:endParaRPr lang="ru-RU"/>
        </a:p>
      </dgm:t>
    </dgm:pt>
    <dgm:pt modelId="{BBD90257-3DD2-44BC-92E1-65EB79E594F3}" type="pres">
      <dgm:prSet presAssocID="{DC5997C3-6AF3-4553-B627-B1A1A498EE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12D58-DE83-43B9-B10E-E0035E8385DC}" type="pres">
      <dgm:prSet presAssocID="{FC50E08C-2F38-46BF-A669-9A829D6591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F6A85-383A-4A8A-B332-7FB1A0DE6A11}" type="pres">
      <dgm:prSet presAssocID="{FC50E08C-2F38-46BF-A669-9A829D6591AE}" presName="spNode" presStyleCnt="0"/>
      <dgm:spPr/>
    </dgm:pt>
    <dgm:pt modelId="{C17A5482-545C-4BFA-AB41-2B78A420A5BB}" type="pres">
      <dgm:prSet presAssocID="{DDCB6F62-9A5E-4993-8FFE-BE1B653A97D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0057289-0411-403F-A54B-4A7D58B4FB3B}" type="pres">
      <dgm:prSet presAssocID="{9CD12B5D-0C1A-41BE-A552-27DDE289DB1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75FBC-E6EE-477D-A87F-5B22440BBE11}" type="pres">
      <dgm:prSet presAssocID="{9CD12B5D-0C1A-41BE-A552-27DDE289DB1A}" presName="spNode" presStyleCnt="0"/>
      <dgm:spPr/>
    </dgm:pt>
    <dgm:pt modelId="{60C2D940-3363-420A-8C63-3DA33FE885AF}" type="pres">
      <dgm:prSet presAssocID="{D77B0FA4-5CA4-4B08-81D2-87E53B31ADD8}" presName="sibTrans" presStyleLbl="sibTrans1D1" presStyleIdx="1" presStyleCnt="7"/>
      <dgm:spPr/>
      <dgm:t>
        <a:bodyPr/>
        <a:lstStyle/>
        <a:p>
          <a:endParaRPr lang="ru-RU"/>
        </a:p>
      </dgm:t>
    </dgm:pt>
    <dgm:pt modelId="{A5F5BD89-46BC-4CA4-83E1-E4EA5F6C2B67}" type="pres">
      <dgm:prSet presAssocID="{CB067B04-394F-4BD1-9C21-C5BD5EA25681}" presName="node" presStyleLbl="node1" presStyleIdx="2" presStyleCnt="7" custRadScaleRad="102293" custRadScaleInc="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B8EC-6786-4265-B180-97FCE15B49FE}" type="pres">
      <dgm:prSet presAssocID="{CB067B04-394F-4BD1-9C21-C5BD5EA25681}" presName="spNode" presStyleCnt="0"/>
      <dgm:spPr/>
    </dgm:pt>
    <dgm:pt modelId="{CF3E10E2-7842-4F81-84E8-D2819DC89E57}" type="pres">
      <dgm:prSet presAssocID="{8FB608E4-5F41-4B4D-9516-48BACA7ABD5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C1EDE7A-42B7-436E-AC81-A64719BF4F84}" type="pres">
      <dgm:prSet presAssocID="{52E9AF2A-A448-4CBD-8893-7D5F2EAF1C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0E05A-66CB-4371-8B73-288DC94C69D4}" type="pres">
      <dgm:prSet presAssocID="{52E9AF2A-A448-4CBD-8893-7D5F2EAF1C7C}" presName="spNode" presStyleCnt="0"/>
      <dgm:spPr/>
    </dgm:pt>
    <dgm:pt modelId="{D91B4CB5-F572-4ABB-8529-F5A37588C7FE}" type="pres">
      <dgm:prSet presAssocID="{6A30D5C2-58FB-4FC7-83E0-F470DC0139A4}" presName="sibTrans" presStyleLbl="sibTrans1D1" presStyleIdx="3" presStyleCnt="7"/>
      <dgm:spPr/>
      <dgm:t>
        <a:bodyPr/>
        <a:lstStyle/>
        <a:p>
          <a:endParaRPr lang="ru-RU"/>
        </a:p>
      </dgm:t>
    </dgm:pt>
    <dgm:pt modelId="{6DECA689-C69C-4B1E-8944-B0C7550B1A25}" type="pres">
      <dgm:prSet presAssocID="{856F04CD-BDDA-4885-8593-87EB36DD6D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5E16E-9902-44DF-BDF3-7B2081A5770F}" type="pres">
      <dgm:prSet presAssocID="{856F04CD-BDDA-4885-8593-87EB36DD6DF1}" presName="spNode" presStyleCnt="0"/>
      <dgm:spPr/>
    </dgm:pt>
    <dgm:pt modelId="{E85D121E-9C34-44C4-896D-E5BC9D899091}" type="pres">
      <dgm:prSet presAssocID="{8A5AEC11-0850-4E60-B901-9241F7792B99}" presName="sibTrans" presStyleLbl="sibTrans1D1" presStyleIdx="4" presStyleCnt="7"/>
      <dgm:spPr/>
      <dgm:t>
        <a:bodyPr/>
        <a:lstStyle/>
        <a:p>
          <a:endParaRPr lang="ru-RU"/>
        </a:p>
      </dgm:t>
    </dgm:pt>
    <dgm:pt modelId="{16CD6B0B-79A0-4E36-9EA6-02BB6544CC4B}" type="pres">
      <dgm:prSet presAssocID="{94791B23-3108-4534-888E-2CD789E4FE8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62C4A-791C-4E7F-B444-C43F13453DA7}" type="pres">
      <dgm:prSet presAssocID="{94791B23-3108-4534-888E-2CD789E4FE83}" presName="spNode" presStyleCnt="0"/>
      <dgm:spPr/>
    </dgm:pt>
    <dgm:pt modelId="{AA93046D-9C28-4C4C-9628-B890F19D126D}" type="pres">
      <dgm:prSet presAssocID="{709C6F38-9DC8-4D85-9114-0CB7A7A5EDB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5C791B2-520A-4ADE-829D-CC4456FE7003}" type="pres">
      <dgm:prSet presAssocID="{A6339150-1A5E-4701-85CF-7ABBD7542A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407C6-1586-41A1-AE86-2B69FC599F6A}" type="pres">
      <dgm:prSet presAssocID="{A6339150-1A5E-4701-85CF-7ABBD7542A2C}" presName="spNode" presStyleCnt="0"/>
      <dgm:spPr/>
    </dgm:pt>
    <dgm:pt modelId="{369F5C0F-97E0-43C1-8EA8-59D48ECF1EA6}" type="pres">
      <dgm:prSet presAssocID="{F2AF478D-C583-4950-8CA4-2395F0410CEA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9575BD9C-4C42-40B1-8078-F92CC0CBA09A}" type="presOf" srcId="{709C6F38-9DC8-4D85-9114-0CB7A7A5EDB9}" destId="{AA93046D-9C28-4C4C-9628-B890F19D126D}" srcOrd="0" destOrd="0" presId="urn:microsoft.com/office/officeart/2005/8/layout/cycle5"/>
    <dgm:cxn modelId="{17D7051C-E7F4-41B1-834F-EFA43E32974B}" srcId="{DC5997C3-6AF3-4553-B627-B1A1A498EEE5}" destId="{9CD12B5D-0C1A-41BE-A552-27DDE289DB1A}" srcOrd="1" destOrd="0" parTransId="{9202E803-0A26-42EA-AB02-65B74A7DE065}" sibTransId="{D77B0FA4-5CA4-4B08-81D2-87E53B31ADD8}"/>
    <dgm:cxn modelId="{EEFF9D02-57CE-4416-9913-F9E8ECF6D077}" type="presOf" srcId="{9CD12B5D-0C1A-41BE-A552-27DDE289DB1A}" destId="{F0057289-0411-403F-A54B-4A7D58B4FB3B}" srcOrd="0" destOrd="0" presId="urn:microsoft.com/office/officeart/2005/8/layout/cycle5"/>
    <dgm:cxn modelId="{51135641-2D8D-4E8D-9ACA-958950433659}" type="presOf" srcId="{DDCB6F62-9A5E-4993-8FFE-BE1B653A97DD}" destId="{C17A5482-545C-4BFA-AB41-2B78A420A5BB}" srcOrd="0" destOrd="0" presId="urn:microsoft.com/office/officeart/2005/8/layout/cycle5"/>
    <dgm:cxn modelId="{E335C1EC-B740-4DF1-98A6-4187D6A27749}" type="presOf" srcId="{856F04CD-BDDA-4885-8593-87EB36DD6DF1}" destId="{6DECA689-C69C-4B1E-8944-B0C7550B1A25}" srcOrd="0" destOrd="0" presId="urn:microsoft.com/office/officeart/2005/8/layout/cycle5"/>
    <dgm:cxn modelId="{177723DC-3C03-4E78-B6FB-80ABCBB9A2DD}" type="presOf" srcId="{94791B23-3108-4534-888E-2CD789E4FE83}" destId="{16CD6B0B-79A0-4E36-9EA6-02BB6544CC4B}" srcOrd="0" destOrd="0" presId="urn:microsoft.com/office/officeart/2005/8/layout/cycle5"/>
    <dgm:cxn modelId="{1278C94F-2C41-4B47-9004-1D46D270CDB7}" srcId="{DC5997C3-6AF3-4553-B627-B1A1A498EEE5}" destId="{FC50E08C-2F38-46BF-A669-9A829D6591AE}" srcOrd="0" destOrd="0" parTransId="{D09A2EF4-9642-44C1-8975-EC3F0A631A74}" sibTransId="{DDCB6F62-9A5E-4993-8FFE-BE1B653A97DD}"/>
    <dgm:cxn modelId="{C386E9AC-67E5-4E89-8F11-5613342673AF}" srcId="{DC5997C3-6AF3-4553-B627-B1A1A498EEE5}" destId="{94791B23-3108-4534-888E-2CD789E4FE83}" srcOrd="5" destOrd="0" parTransId="{EED07F95-4BCD-4E9E-A796-AA73F3A5335A}" sibTransId="{709C6F38-9DC8-4D85-9114-0CB7A7A5EDB9}"/>
    <dgm:cxn modelId="{0AB7CEF9-6386-4901-B6C8-E8AAFE3670C8}" type="presOf" srcId="{D77B0FA4-5CA4-4B08-81D2-87E53B31ADD8}" destId="{60C2D940-3363-420A-8C63-3DA33FE885AF}" srcOrd="0" destOrd="0" presId="urn:microsoft.com/office/officeart/2005/8/layout/cycle5"/>
    <dgm:cxn modelId="{791C6B62-6BA1-4060-B6FA-33DAB04570C1}" type="presOf" srcId="{A6339150-1A5E-4701-85CF-7ABBD7542A2C}" destId="{D5C791B2-520A-4ADE-829D-CC4456FE7003}" srcOrd="0" destOrd="0" presId="urn:microsoft.com/office/officeart/2005/8/layout/cycle5"/>
    <dgm:cxn modelId="{43548614-F28B-412F-8F3D-9B4E08EBCDA9}" type="presOf" srcId="{52E9AF2A-A448-4CBD-8893-7D5F2EAF1C7C}" destId="{AC1EDE7A-42B7-436E-AC81-A64719BF4F84}" srcOrd="0" destOrd="0" presId="urn:microsoft.com/office/officeart/2005/8/layout/cycle5"/>
    <dgm:cxn modelId="{0AEE2BE5-5F5B-4E6C-A5E3-6D7E6CA77386}" type="presOf" srcId="{CB067B04-394F-4BD1-9C21-C5BD5EA25681}" destId="{A5F5BD89-46BC-4CA4-83E1-E4EA5F6C2B67}" srcOrd="0" destOrd="0" presId="urn:microsoft.com/office/officeart/2005/8/layout/cycle5"/>
    <dgm:cxn modelId="{03EB80B8-299A-4BFD-BDF7-F7F3F59427F3}" srcId="{DC5997C3-6AF3-4553-B627-B1A1A498EEE5}" destId="{856F04CD-BDDA-4885-8593-87EB36DD6DF1}" srcOrd="4" destOrd="0" parTransId="{720EC592-5325-4CA4-B91D-8B7F1E59DBEC}" sibTransId="{8A5AEC11-0850-4E60-B901-9241F7792B99}"/>
    <dgm:cxn modelId="{406D5234-16D8-4709-BC99-4F51DFA32854}" type="presOf" srcId="{6A30D5C2-58FB-4FC7-83E0-F470DC0139A4}" destId="{D91B4CB5-F572-4ABB-8529-F5A37588C7FE}" srcOrd="0" destOrd="0" presId="urn:microsoft.com/office/officeart/2005/8/layout/cycle5"/>
    <dgm:cxn modelId="{1CC955B5-B9A7-4D50-A1CD-F4B58470677E}" srcId="{DC5997C3-6AF3-4553-B627-B1A1A498EEE5}" destId="{CB067B04-394F-4BD1-9C21-C5BD5EA25681}" srcOrd="2" destOrd="0" parTransId="{AEDBBC03-34BC-4445-B90B-79AD94A18231}" sibTransId="{8FB608E4-5F41-4B4D-9516-48BACA7ABD5E}"/>
    <dgm:cxn modelId="{9B3D514A-7404-4CAF-AC18-96E3F662FC5E}" srcId="{DC5997C3-6AF3-4553-B627-B1A1A498EEE5}" destId="{52E9AF2A-A448-4CBD-8893-7D5F2EAF1C7C}" srcOrd="3" destOrd="0" parTransId="{708FDF15-2CA9-4DEF-BFFD-B13EEB72A14E}" sibTransId="{6A30D5C2-58FB-4FC7-83E0-F470DC0139A4}"/>
    <dgm:cxn modelId="{4DDDA4E2-EB46-4756-842F-E6A4843988E6}" type="presOf" srcId="{DC5997C3-6AF3-4553-B627-B1A1A498EEE5}" destId="{BBD90257-3DD2-44BC-92E1-65EB79E594F3}" srcOrd="0" destOrd="0" presId="urn:microsoft.com/office/officeart/2005/8/layout/cycle5"/>
    <dgm:cxn modelId="{A943C433-B567-4E3C-B50D-83C308936D0F}" type="presOf" srcId="{F2AF478D-C583-4950-8CA4-2395F0410CEA}" destId="{369F5C0F-97E0-43C1-8EA8-59D48ECF1EA6}" srcOrd="0" destOrd="0" presId="urn:microsoft.com/office/officeart/2005/8/layout/cycle5"/>
    <dgm:cxn modelId="{79858E1B-BDF1-4A46-9B34-80C9F38A8F3D}" type="presOf" srcId="{8FB608E4-5F41-4B4D-9516-48BACA7ABD5E}" destId="{CF3E10E2-7842-4F81-84E8-D2819DC89E57}" srcOrd="0" destOrd="0" presId="urn:microsoft.com/office/officeart/2005/8/layout/cycle5"/>
    <dgm:cxn modelId="{5C17294C-E836-4D48-B864-9A22A529320D}" type="presOf" srcId="{8A5AEC11-0850-4E60-B901-9241F7792B99}" destId="{E85D121E-9C34-44C4-896D-E5BC9D899091}" srcOrd="0" destOrd="0" presId="urn:microsoft.com/office/officeart/2005/8/layout/cycle5"/>
    <dgm:cxn modelId="{F06D43C3-15E1-4D24-9C26-7391C08F4F72}" type="presOf" srcId="{FC50E08C-2F38-46BF-A669-9A829D6591AE}" destId="{1D312D58-DE83-43B9-B10E-E0035E8385DC}" srcOrd="0" destOrd="0" presId="urn:microsoft.com/office/officeart/2005/8/layout/cycle5"/>
    <dgm:cxn modelId="{D8005C94-8B98-417E-AF66-DB92B8CAE1CD}" srcId="{DC5997C3-6AF3-4553-B627-B1A1A498EEE5}" destId="{A6339150-1A5E-4701-85CF-7ABBD7542A2C}" srcOrd="6" destOrd="0" parTransId="{89A6E85B-5680-4D84-AD97-25E91DBA7B11}" sibTransId="{F2AF478D-C583-4950-8CA4-2395F0410CEA}"/>
    <dgm:cxn modelId="{0C65A2CF-6F13-4677-ABCA-46150A64F128}" type="presParOf" srcId="{BBD90257-3DD2-44BC-92E1-65EB79E594F3}" destId="{1D312D58-DE83-43B9-B10E-E0035E8385DC}" srcOrd="0" destOrd="0" presId="urn:microsoft.com/office/officeart/2005/8/layout/cycle5"/>
    <dgm:cxn modelId="{99D5180D-5695-46B6-86D9-5F9147A04D89}" type="presParOf" srcId="{BBD90257-3DD2-44BC-92E1-65EB79E594F3}" destId="{410F6A85-383A-4A8A-B332-7FB1A0DE6A11}" srcOrd="1" destOrd="0" presId="urn:microsoft.com/office/officeart/2005/8/layout/cycle5"/>
    <dgm:cxn modelId="{A27387E2-48BE-477C-8F82-92641B687E1D}" type="presParOf" srcId="{BBD90257-3DD2-44BC-92E1-65EB79E594F3}" destId="{C17A5482-545C-4BFA-AB41-2B78A420A5BB}" srcOrd="2" destOrd="0" presId="urn:microsoft.com/office/officeart/2005/8/layout/cycle5"/>
    <dgm:cxn modelId="{AFA612F7-D68B-4622-9BBB-921D2F136063}" type="presParOf" srcId="{BBD90257-3DD2-44BC-92E1-65EB79E594F3}" destId="{F0057289-0411-403F-A54B-4A7D58B4FB3B}" srcOrd="3" destOrd="0" presId="urn:microsoft.com/office/officeart/2005/8/layout/cycle5"/>
    <dgm:cxn modelId="{C29AA3B5-DBB7-4012-AC71-9F7E9FE5E3C0}" type="presParOf" srcId="{BBD90257-3DD2-44BC-92E1-65EB79E594F3}" destId="{C4775FBC-E6EE-477D-A87F-5B22440BBE11}" srcOrd="4" destOrd="0" presId="urn:microsoft.com/office/officeart/2005/8/layout/cycle5"/>
    <dgm:cxn modelId="{C937A560-B891-4E89-8FDE-0833FDE3645B}" type="presParOf" srcId="{BBD90257-3DD2-44BC-92E1-65EB79E594F3}" destId="{60C2D940-3363-420A-8C63-3DA33FE885AF}" srcOrd="5" destOrd="0" presId="urn:microsoft.com/office/officeart/2005/8/layout/cycle5"/>
    <dgm:cxn modelId="{B50BAA99-B903-4913-9C4F-27BA28A7AB0D}" type="presParOf" srcId="{BBD90257-3DD2-44BC-92E1-65EB79E594F3}" destId="{A5F5BD89-46BC-4CA4-83E1-E4EA5F6C2B67}" srcOrd="6" destOrd="0" presId="urn:microsoft.com/office/officeart/2005/8/layout/cycle5"/>
    <dgm:cxn modelId="{C7CE8038-D2BF-49EB-8DAA-955650618A45}" type="presParOf" srcId="{BBD90257-3DD2-44BC-92E1-65EB79E594F3}" destId="{2078B8EC-6786-4265-B180-97FCE15B49FE}" srcOrd="7" destOrd="0" presId="urn:microsoft.com/office/officeart/2005/8/layout/cycle5"/>
    <dgm:cxn modelId="{055C20EE-4A47-410D-85EB-83E2351CD953}" type="presParOf" srcId="{BBD90257-3DD2-44BC-92E1-65EB79E594F3}" destId="{CF3E10E2-7842-4F81-84E8-D2819DC89E57}" srcOrd="8" destOrd="0" presId="urn:microsoft.com/office/officeart/2005/8/layout/cycle5"/>
    <dgm:cxn modelId="{A0993CAD-7C9C-4E5F-946A-B5961419D7BA}" type="presParOf" srcId="{BBD90257-3DD2-44BC-92E1-65EB79E594F3}" destId="{AC1EDE7A-42B7-436E-AC81-A64719BF4F84}" srcOrd="9" destOrd="0" presId="urn:microsoft.com/office/officeart/2005/8/layout/cycle5"/>
    <dgm:cxn modelId="{F6F9BA0E-0CCC-4ACD-97AB-EC528D017CEE}" type="presParOf" srcId="{BBD90257-3DD2-44BC-92E1-65EB79E594F3}" destId="{AF60E05A-66CB-4371-8B73-288DC94C69D4}" srcOrd="10" destOrd="0" presId="urn:microsoft.com/office/officeart/2005/8/layout/cycle5"/>
    <dgm:cxn modelId="{3C67D462-7D5A-48DA-BDB9-98E9079A7DAD}" type="presParOf" srcId="{BBD90257-3DD2-44BC-92E1-65EB79E594F3}" destId="{D91B4CB5-F572-4ABB-8529-F5A37588C7FE}" srcOrd="11" destOrd="0" presId="urn:microsoft.com/office/officeart/2005/8/layout/cycle5"/>
    <dgm:cxn modelId="{4D60BBCD-14E6-479D-933A-FB2D06C68268}" type="presParOf" srcId="{BBD90257-3DD2-44BC-92E1-65EB79E594F3}" destId="{6DECA689-C69C-4B1E-8944-B0C7550B1A25}" srcOrd="12" destOrd="0" presId="urn:microsoft.com/office/officeart/2005/8/layout/cycle5"/>
    <dgm:cxn modelId="{7640CE2E-75B5-4CED-BE0A-85D2791E3620}" type="presParOf" srcId="{BBD90257-3DD2-44BC-92E1-65EB79E594F3}" destId="{CD35E16E-9902-44DF-BDF3-7B2081A5770F}" srcOrd="13" destOrd="0" presId="urn:microsoft.com/office/officeart/2005/8/layout/cycle5"/>
    <dgm:cxn modelId="{DBD1A85C-BBB2-4D68-87FE-6CEDB93547B8}" type="presParOf" srcId="{BBD90257-3DD2-44BC-92E1-65EB79E594F3}" destId="{E85D121E-9C34-44C4-896D-E5BC9D899091}" srcOrd="14" destOrd="0" presId="urn:microsoft.com/office/officeart/2005/8/layout/cycle5"/>
    <dgm:cxn modelId="{6BEE43CA-FA52-43EF-AD92-5022CFCB7E14}" type="presParOf" srcId="{BBD90257-3DD2-44BC-92E1-65EB79E594F3}" destId="{16CD6B0B-79A0-4E36-9EA6-02BB6544CC4B}" srcOrd="15" destOrd="0" presId="urn:microsoft.com/office/officeart/2005/8/layout/cycle5"/>
    <dgm:cxn modelId="{7528BD92-9D24-41A3-AFF0-FE83EA508D8F}" type="presParOf" srcId="{BBD90257-3DD2-44BC-92E1-65EB79E594F3}" destId="{BE462C4A-791C-4E7F-B444-C43F13453DA7}" srcOrd="16" destOrd="0" presId="urn:microsoft.com/office/officeart/2005/8/layout/cycle5"/>
    <dgm:cxn modelId="{F0DDC13F-8ED8-4966-BC44-CDA8A34E1A1C}" type="presParOf" srcId="{BBD90257-3DD2-44BC-92E1-65EB79E594F3}" destId="{AA93046D-9C28-4C4C-9628-B890F19D126D}" srcOrd="17" destOrd="0" presId="urn:microsoft.com/office/officeart/2005/8/layout/cycle5"/>
    <dgm:cxn modelId="{66EBDD72-DE14-4EC5-B116-1B2637DCD524}" type="presParOf" srcId="{BBD90257-3DD2-44BC-92E1-65EB79E594F3}" destId="{D5C791B2-520A-4ADE-829D-CC4456FE7003}" srcOrd="18" destOrd="0" presId="urn:microsoft.com/office/officeart/2005/8/layout/cycle5"/>
    <dgm:cxn modelId="{39CB7452-9171-4859-8881-136CA6A62CCE}" type="presParOf" srcId="{BBD90257-3DD2-44BC-92E1-65EB79E594F3}" destId="{AEB407C6-1586-41A1-AE86-2B69FC599F6A}" srcOrd="19" destOrd="0" presId="urn:microsoft.com/office/officeart/2005/8/layout/cycle5"/>
    <dgm:cxn modelId="{89CB4E23-578E-4383-8DB2-0D523A1D73FF}" type="presParOf" srcId="{BBD90257-3DD2-44BC-92E1-65EB79E594F3}" destId="{369F5C0F-97E0-43C1-8EA8-59D48ECF1EA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2D58-DE83-43B9-B10E-E0035E8385DC}">
      <dsp:nvSpPr>
        <dsp:cNvPr id="0" name=""/>
        <dsp:cNvSpPr/>
      </dsp:nvSpPr>
      <dsp:spPr>
        <a:xfrm>
          <a:off x="5946390" y="1898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Підготовка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матеріалів</a:t>
          </a:r>
          <a:endParaRPr lang="ru-RU" sz="1400" kern="1200" dirty="0"/>
        </a:p>
      </dsp:txBody>
      <dsp:txXfrm>
        <a:off x="5989963" y="45471"/>
        <a:ext cx="1286094" cy="805460"/>
      </dsp:txXfrm>
    </dsp:sp>
    <dsp:sp modelId="{C17A5482-545C-4BFA-AB41-2B78A420A5BB}">
      <dsp:nvSpPr>
        <dsp:cNvPr id="0" name=""/>
        <dsp:cNvSpPr/>
      </dsp:nvSpPr>
      <dsp:spPr>
        <a:xfrm>
          <a:off x="4086441" y="448201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3412819" y="151861"/>
              </a:moveTo>
              <a:arcTo wR="2546569" hR="2546569" stAng="17393209" swAng="7714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57289-0411-403F-A54B-4A7D58B4FB3B}">
      <dsp:nvSpPr>
        <dsp:cNvPr id="0" name=""/>
        <dsp:cNvSpPr/>
      </dsp:nvSpPr>
      <dsp:spPr>
        <a:xfrm>
          <a:off x="7937379" y="960708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Підготовка</a:t>
          </a:r>
          <a:r>
            <a:rPr lang="ru-RU" sz="1400" b="1" kern="1200" dirty="0" smtClean="0"/>
            <a:t> дизайну таблички</a:t>
          </a:r>
          <a:endParaRPr lang="ru-RU" sz="1400" kern="1200" dirty="0"/>
        </a:p>
      </dsp:txBody>
      <dsp:txXfrm>
        <a:off x="7980952" y="1004281"/>
        <a:ext cx="1286094" cy="805460"/>
      </dsp:txXfrm>
    </dsp:sp>
    <dsp:sp modelId="{60C2D940-3363-420A-8C63-3DA33FE885AF}">
      <dsp:nvSpPr>
        <dsp:cNvPr id="0" name=""/>
        <dsp:cNvSpPr/>
      </dsp:nvSpPr>
      <dsp:spPr>
        <a:xfrm>
          <a:off x="4140770" y="550660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4886725" y="1542234"/>
              </a:moveTo>
              <a:arcTo wR="2546569" hR="2546569" stAng="20206334" swAng="1103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5BD89-46BC-4CA4-83E1-E4EA5F6C2B67}">
      <dsp:nvSpPr>
        <dsp:cNvPr id="0" name=""/>
        <dsp:cNvSpPr/>
      </dsp:nvSpPr>
      <dsp:spPr>
        <a:xfrm>
          <a:off x="8481064" y="3149519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Гравіювання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тексту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та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зображень</a:t>
          </a:r>
          <a:endParaRPr lang="ru-RU" sz="1400" kern="1200" dirty="0"/>
        </a:p>
      </dsp:txBody>
      <dsp:txXfrm>
        <a:off x="8524637" y="3193092"/>
        <a:ext cx="1286094" cy="805460"/>
      </dsp:txXfrm>
    </dsp:sp>
    <dsp:sp modelId="{CF3E10E2-7842-4F81-84E8-D2819DC89E57}">
      <dsp:nvSpPr>
        <dsp:cNvPr id="0" name=""/>
        <dsp:cNvSpPr/>
      </dsp:nvSpPr>
      <dsp:spPr>
        <a:xfrm>
          <a:off x="4197955" y="348534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4721033" y="3871984"/>
              </a:moveTo>
              <a:arcTo wR="2546569" hR="2546569" stAng="1881830" swAng="8361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EDE7A-42B7-436E-AC81-A64719BF4F84}">
      <dsp:nvSpPr>
        <dsp:cNvPr id="0" name=""/>
        <dsp:cNvSpPr/>
      </dsp:nvSpPr>
      <dsp:spPr>
        <a:xfrm>
          <a:off x="7051306" y="4842848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Вирізання контуру таблички</a:t>
          </a:r>
          <a:endParaRPr lang="ru-RU" sz="1400" kern="1200" dirty="0"/>
        </a:p>
      </dsp:txBody>
      <dsp:txXfrm>
        <a:off x="7094879" y="4886421"/>
        <a:ext cx="1286094" cy="805460"/>
      </dsp:txXfrm>
    </dsp:sp>
    <dsp:sp modelId="{D91B4CB5-F572-4ABB-8529-F5A37588C7FE}">
      <dsp:nvSpPr>
        <dsp:cNvPr id="0" name=""/>
        <dsp:cNvSpPr/>
      </dsp:nvSpPr>
      <dsp:spPr>
        <a:xfrm>
          <a:off x="4086441" y="448201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2799035" y="5080594"/>
              </a:moveTo>
              <a:arcTo wR="2546569" hR="2546569" stAng="5058623" swAng="682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CA689-C69C-4B1E-8944-B0C7550B1A25}">
      <dsp:nvSpPr>
        <dsp:cNvPr id="0" name=""/>
        <dsp:cNvSpPr/>
      </dsp:nvSpPr>
      <dsp:spPr>
        <a:xfrm>
          <a:off x="4841475" y="4842848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Шліфування та полірування країв</a:t>
          </a:r>
          <a:endParaRPr lang="ru-RU" sz="1400" kern="1200" dirty="0"/>
        </a:p>
      </dsp:txBody>
      <dsp:txXfrm>
        <a:off x="4885048" y="4886421"/>
        <a:ext cx="1286094" cy="805460"/>
      </dsp:txXfrm>
    </dsp:sp>
    <dsp:sp modelId="{E85D121E-9C34-44C4-896D-E5BC9D899091}">
      <dsp:nvSpPr>
        <dsp:cNvPr id="0" name=""/>
        <dsp:cNvSpPr/>
      </dsp:nvSpPr>
      <dsp:spPr>
        <a:xfrm>
          <a:off x="4086441" y="448201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652362" y="4248626"/>
              </a:moveTo>
              <a:arcTo wR="2546569" hR="2546569" stAng="8283507" swAng="834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D6B0B-79A0-4E36-9EA6-02BB6544CC4B}">
      <dsp:nvSpPr>
        <dsp:cNvPr id="0" name=""/>
        <dsp:cNvSpPr/>
      </dsp:nvSpPr>
      <dsp:spPr>
        <a:xfrm>
          <a:off x="3463668" y="3115133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Фіксація 3</a:t>
          </a:r>
          <a:r>
            <a:rPr lang="en-US" sz="1400" b="1" kern="1200" smtClean="0"/>
            <a:t>D</a:t>
          </a:r>
          <a:r>
            <a:rPr lang="ru-RU" sz="1400" b="1" kern="1200" smtClean="0"/>
            <a:t>-елементів </a:t>
          </a:r>
          <a:endParaRPr lang="ru-RU" sz="1400" kern="1200" dirty="0"/>
        </a:p>
      </dsp:txBody>
      <dsp:txXfrm>
        <a:off x="3507241" y="3158706"/>
        <a:ext cx="1286094" cy="805460"/>
      </dsp:txXfrm>
    </dsp:sp>
    <dsp:sp modelId="{AA93046D-9C28-4C4C-9628-B890F19D126D}">
      <dsp:nvSpPr>
        <dsp:cNvPr id="0" name=""/>
        <dsp:cNvSpPr/>
      </dsp:nvSpPr>
      <dsp:spPr>
        <a:xfrm>
          <a:off x="4086441" y="448201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3714" y="2409079"/>
              </a:moveTo>
              <a:arcTo wR="2546569" hR="2546569" stAng="10985696" swAng="10638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791B2-520A-4ADE-829D-CC4456FE7003}">
      <dsp:nvSpPr>
        <dsp:cNvPr id="0" name=""/>
        <dsp:cNvSpPr/>
      </dsp:nvSpPr>
      <dsp:spPr>
        <a:xfrm>
          <a:off x="3955402" y="960708"/>
          <a:ext cx="1373240" cy="89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Фінальна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перевірка</a:t>
          </a:r>
          <a:endParaRPr lang="ru-RU" sz="1400" kern="1200" dirty="0"/>
        </a:p>
      </dsp:txBody>
      <dsp:txXfrm>
        <a:off x="3998975" y="1004281"/>
        <a:ext cx="1286094" cy="805460"/>
      </dsp:txXfrm>
    </dsp:sp>
    <dsp:sp modelId="{369F5C0F-97E0-43C1-8EA8-59D48ECF1EA6}">
      <dsp:nvSpPr>
        <dsp:cNvPr id="0" name=""/>
        <dsp:cNvSpPr/>
      </dsp:nvSpPr>
      <dsp:spPr>
        <a:xfrm>
          <a:off x="4086441" y="448201"/>
          <a:ext cx="5093139" cy="5093139"/>
        </a:xfrm>
        <a:custGeom>
          <a:avLst/>
          <a:gdLst/>
          <a:ahLst/>
          <a:cxnLst/>
          <a:rect l="0" t="0" r="0" b="0"/>
          <a:pathLst>
            <a:path>
              <a:moveTo>
                <a:pt x="1169142" y="404675"/>
              </a:moveTo>
              <a:arcTo wR="2546569" hR="2546569" stAng="14235324" swAng="7714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076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8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6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94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4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1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17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7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9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0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509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8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6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FFB-7609-44C3-A4F0-7110C1021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3854-340C-4374-BFA8-B29876D19C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155">
              <a:buClrTx/>
            </a:pPr>
            <a:fld id="{60745FFB-7609-44C3-A4F0-7110C1021D8F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6155">
                <a:buClrTx/>
              </a:pPr>
              <a:t>28.03.2025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155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155">
              <a:buClrTx/>
            </a:pPr>
            <a:fld id="{D3613854-340C-4374-BFA8-B29876D19C2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6155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>
              <a:buClrTx/>
              <a:buFontTx/>
              <a:buNone/>
            </a:pPr>
            <a:fld id="{60745FFB-7609-44C3-A4F0-7110C1021D8F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6220">
                <a:buClrTx/>
                <a:buFontTx/>
                <a:buNone/>
              </a:pPr>
              <a:t>28.03.2025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>
              <a:buClrTx/>
              <a:buFontTx/>
              <a:buNone/>
            </a:pPr>
            <a:fld id="{D3613854-340C-4374-BFA8-B29876D19C2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6220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"/>
            <a:ext cx="1448752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885380" y="1378496"/>
            <a:ext cx="5632501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Дякуємо за увагу!</a:t>
            </a:r>
            <a:endParaRPr sz="4400"/>
          </a:p>
        </p:txBody>
      </p:sp>
      <p:sp>
        <p:nvSpPr>
          <p:cNvPr id="151" name="Google Shape;151;p16"/>
          <p:cNvSpPr/>
          <p:nvPr/>
        </p:nvSpPr>
        <p:spPr>
          <a:xfrm>
            <a:off x="885379" y="3178696"/>
            <a:ext cx="746855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Реалізація нашого проєкту дозволить покращити доступність міста, розширити освітні можливості та сприяти використанню інноваційних технологій у соціально значущих проєктах.</a:t>
            </a:r>
            <a:endParaRPr/>
          </a:p>
          <a:p>
            <a:pPr algn="ctr"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Разом ми можемо створити краще майбутнє для всіх!</a:t>
            </a:r>
            <a:endParaRPr sz="2000"/>
          </a:p>
        </p:txBody>
      </p:sp>
      <p:sp>
        <p:nvSpPr>
          <p:cNvPr id="152" name="Google Shape;152;p16"/>
          <p:cNvSpPr/>
          <p:nvPr/>
        </p:nvSpPr>
        <p:spPr>
          <a:xfrm>
            <a:off x="3701630" y="6066975"/>
            <a:ext cx="1740741" cy="1754101"/>
          </a:xfrm>
          <a:custGeom>
            <a:avLst/>
            <a:gdLst/>
            <a:ahLst/>
            <a:cxnLst/>
            <a:rect l="l" t="t" r="r" b="b"/>
            <a:pathLst>
              <a:path w="2598120" h="2551419" extrusionOk="0">
                <a:moveTo>
                  <a:pt x="0" y="0"/>
                </a:moveTo>
                <a:lnTo>
                  <a:pt x="2598120" y="0"/>
                </a:lnTo>
                <a:lnTo>
                  <a:pt x="2598120" y="2551418"/>
                </a:lnTo>
                <a:lnTo>
                  <a:pt x="0" y="255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4176" t="-155069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 title="image_2025-03-27_00-12-25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9144000" y="2"/>
            <a:ext cx="5486400" cy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/>
        </p:nvSpPr>
        <p:spPr>
          <a:xfrm>
            <a:off x="402432" y="730424"/>
            <a:ext cx="9031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Команда «Без обмежень»</a:t>
            </a:r>
            <a:endParaRPr sz="4400"/>
          </a:p>
        </p:txBody>
      </p:sp>
      <p:sp>
        <p:nvSpPr>
          <p:cNvPr id="46" name="Google Shape;46;p10"/>
          <p:cNvSpPr/>
          <p:nvPr/>
        </p:nvSpPr>
        <p:spPr>
          <a:xfrm>
            <a:off x="690465" y="2530624"/>
            <a:ext cx="7468501" cy="186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4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Ми – команда "Без обмежень". Наша мета покращити доступність міста для людей із порушеннями зору. Ми плануємо виробляти тактильні таблички, використовуючи технології 3D-друку, проводити майстер-класи для молоді та популяризувати сучасні інженерні технології.</a:t>
            </a:r>
            <a:endParaRPr sz="2400"/>
          </a:p>
        </p:txBody>
      </p:sp>
      <p:sp>
        <p:nvSpPr>
          <p:cNvPr id="47" name="Google Shape;47;p10"/>
          <p:cNvSpPr/>
          <p:nvPr/>
        </p:nvSpPr>
        <p:spPr>
          <a:xfrm>
            <a:off x="168360" y="5933496"/>
            <a:ext cx="2377933" cy="2157544"/>
          </a:xfrm>
          <a:custGeom>
            <a:avLst/>
            <a:gdLst/>
            <a:ahLst/>
            <a:cxnLst/>
            <a:rect l="l" t="t" r="r" b="b"/>
            <a:pathLst>
              <a:path w="2377933" h="2157543" extrusionOk="0">
                <a:moveTo>
                  <a:pt x="0" y="0"/>
                </a:moveTo>
                <a:lnTo>
                  <a:pt x="2377933" y="0"/>
                </a:lnTo>
                <a:lnTo>
                  <a:pt x="2377933" y="2157542"/>
                </a:lnTo>
                <a:lnTo>
                  <a:pt x="0" y="215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54552" r="-12220" b="-20165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/>
          <p:nvPr/>
        </p:nvSpPr>
        <p:spPr>
          <a:xfrm>
            <a:off x="6324124" y="642118"/>
            <a:ext cx="7759829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316"/>
              </a:lnSpc>
              <a:buClr>
                <a:srgbClr val="00002E"/>
              </a:buClr>
              <a:buSzPts val="3950"/>
            </a:pPr>
            <a:r>
              <a:rPr lang="en-US" sz="4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Вирішення проблеми доступності міського середовища</a:t>
            </a:r>
            <a:endParaRPr sz="4000"/>
          </a:p>
        </p:txBody>
      </p:sp>
      <p:sp>
        <p:nvSpPr>
          <p:cNvPr id="55" name="Google Shape;55;p11"/>
          <p:cNvSpPr/>
          <p:nvPr/>
        </p:nvSpPr>
        <p:spPr>
          <a:xfrm>
            <a:off x="6324125" y="3081099"/>
            <a:ext cx="7468554" cy="103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Люди з порушенням зору стикаються з численними перешкодами в міському середовищі. Відсутність тактильних табличок ускладнює навігацію. Це обмежує їхню незалежність і можливості.</a:t>
            </a:r>
            <a:endParaRPr sz="1900"/>
          </a:p>
        </p:txBody>
      </p:sp>
      <p:sp>
        <p:nvSpPr>
          <p:cNvPr id="56" name="Google Shape;56;p11"/>
          <p:cNvSpPr/>
          <p:nvPr/>
        </p:nvSpPr>
        <p:spPr>
          <a:xfrm>
            <a:off x="6324126" y="4794291"/>
            <a:ext cx="484702" cy="484703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57" name="Google Shape;57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4373" y="4846500"/>
            <a:ext cx="304086" cy="3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/>
          <p:nvPr/>
        </p:nvSpPr>
        <p:spPr>
          <a:xfrm>
            <a:off x="7021049" y="4794316"/>
            <a:ext cx="2842501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Недоступність навігації</a:t>
            </a:r>
            <a:endParaRPr sz="2000"/>
          </a:p>
        </p:txBody>
      </p:sp>
      <p:sp>
        <p:nvSpPr>
          <p:cNvPr id="59" name="Google Shape;59;p11"/>
          <p:cNvSpPr/>
          <p:nvPr/>
        </p:nvSpPr>
        <p:spPr>
          <a:xfrm>
            <a:off x="6979049" y="5576761"/>
            <a:ext cx="3277339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Відсутність тактильних знаків</a:t>
            </a:r>
            <a:r>
              <a:rPr lang="en-US" sz="17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700"/>
          </a:p>
        </p:txBody>
      </p:sp>
      <p:sp>
        <p:nvSpPr>
          <p:cNvPr id="60" name="Google Shape;60;p11"/>
          <p:cNvSpPr/>
          <p:nvPr/>
        </p:nvSpPr>
        <p:spPr>
          <a:xfrm>
            <a:off x="10166152" y="4710365"/>
            <a:ext cx="484800" cy="484800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61" name="Google Shape;61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6387" y="4762649"/>
            <a:ext cx="304086" cy="3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>
            <a:off x="10866238" y="4529704"/>
            <a:ext cx="2740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Інформаційна ізоляція</a:t>
            </a:r>
            <a:endParaRPr sz="2000"/>
          </a:p>
        </p:txBody>
      </p:sp>
      <p:sp>
        <p:nvSpPr>
          <p:cNvPr id="63" name="Google Shape;63;p11"/>
          <p:cNvSpPr/>
          <p:nvPr/>
        </p:nvSpPr>
        <p:spPr>
          <a:xfrm>
            <a:off x="10866239" y="5327786"/>
            <a:ext cx="2926501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Обмежений доступ до важливої інформації.</a:t>
            </a:r>
            <a:endParaRPr sz="1900"/>
          </a:p>
        </p:txBody>
      </p:sp>
      <p:sp>
        <p:nvSpPr>
          <p:cNvPr id="64" name="Google Shape;64;p11"/>
          <p:cNvSpPr/>
          <p:nvPr/>
        </p:nvSpPr>
        <p:spPr>
          <a:xfrm>
            <a:off x="6324126" y="6387110"/>
            <a:ext cx="484702" cy="484703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65" name="Google Shape;65;p1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4373" y="6439318"/>
            <a:ext cx="304086" cy="3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/>
          <p:nvPr/>
        </p:nvSpPr>
        <p:spPr>
          <a:xfrm>
            <a:off x="7024212" y="6387109"/>
            <a:ext cx="2534603" cy="31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Соціальна ізоляція</a:t>
            </a:r>
            <a:endParaRPr sz="2000"/>
          </a:p>
        </p:txBody>
      </p:sp>
      <p:sp>
        <p:nvSpPr>
          <p:cNvPr id="67" name="Google Shape;67;p11"/>
          <p:cNvSpPr/>
          <p:nvPr/>
        </p:nvSpPr>
        <p:spPr>
          <a:xfrm>
            <a:off x="7024212" y="6833117"/>
            <a:ext cx="6768466" cy="3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Ускладнене спілкування та інтеграція.</a:t>
            </a:r>
            <a:endParaRPr sz="1900"/>
          </a:p>
        </p:txBody>
      </p:sp>
      <p:pic>
        <p:nvPicPr>
          <p:cNvPr id="68" name="Google Shape;68;p11" title="chrome_HNCJNsJ7tj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08051" y="7687929"/>
            <a:ext cx="1735539" cy="4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12384527" y="6135476"/>
            <a:ext cx="2159078" cy="1964543"/>
          </a:xfrm>
          <a:custGeom>
            <a:avLst/>
            <a:gdLst/>
            <a:ahLst/>
            <a:cxnLst/>
            <a:rect l="l" t="t" r="r" b="b"/>
            <a:pathLst>
              <a:path w="2641075" h="2510598" extrusionOk="0">
                <a:moveTo>
                  <a:pt x="0" y="0"/>
                </a:moveTo>
                <a:lnTo>
                  <a:pt x="2641075" y="0"/>
                </a:lnTo>
                <a:lnTo>
                  <a:pt x="2641075" y="2510598"/>
                </a:lnTo>
                <a:lnTo>
                  <a:pt x="0" y="2510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title="1fc2dd5e14aab2acea2fa1b928711447.jpg"/>
          <p:cNvPicPr preferRelativeResize="0"/>
          <p:nvPr/>
        </p:nvPicPr>
        <p:blipFill rotWithShape="1">
          <a:blip r:embed="rId3">
            <a:alphaModFix/>
          </a:blip>
          <a:srcRect l="26772" r="26772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/>
          <p:nvPr/>
        </p:nvSpPr>
        <p:spPr>
          <a:xfrm>
            <a:off x="6324125" y="1134547"/>
            <a:ext cx="7468554" cy="126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316"/>
              </a:lnSpc>
              <a:buClr>
                <a:srgbClr val="00002E"/>
              </a:buClr>
              <a:buSzPts val="3950"/>
            </a:pPr>
            <a:r>
              <a:rPr lang="en-US" sz="4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Наша мета – зробити міста інклюзивними</a:t>
            </a:r>
            <a:endParaRPr sz="4000"/>
          </a:p>
        </p:txBody>
      </p:sp>
      <p:sp>
        <p:nvSpPr>
          <p:cNvPr id="77" name="Google Shape;77;p12"/>
          <p:cNvSpPr/>
          <p:nvPr/>
        </p:nvSpPr>
        <p:spPr>
          <a:xfrm>
            <a:off x="6324125" y="2724985"/>
            <a:ext cx="7468554" cy="13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Ми прагнемо покращити пересування людей їз порушенням зору. Важливо підвищити обізнаність про </a:t>
            </a: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проблеми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з якими вони стикаються. Наша ціль – створити більш доступне та інклюзивне середовище.</a:t>
            </a:r>
            <a:endParaRPr sz="1900"/>
          </a:p>
        </p:txBody>
      </p:sp>
      <p:sp>
        <p:nvSpPr>
          <p:cNvPr id="78" name="Google Shape;78;p12"/>
          <p:cNvSpPr/>
          <p:nvPr/>
        </p:nvSpPr>
        <p:spPr>
          <a:xfrm>
            <a:off x="6268521" y="4342567"/>
            <a:ext cx="3626645" cy="1611630"/>
          </a:xfrm>
          <a:prstGeom prst="roundRect">
            <a:avLst>
              <a:gd name="adj" fmla="val 20052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6597258" y="4556047"/>
            <a:ext cx="3038950" cy="31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Покращення мобільності</a:t>
            </a:r>
            <a:endParaRPr sz="2000"/>
          </a:p>
        </p:txBody>
      </p:sp>
      <p:sp>
        <p:nvSpPr>
          <p:cNvPr id="80" name="Google Shape;80;p12"/>
          <p:cNvSpPr/>
          <p:nvPr/>
        </p:nvSpPr>
        <p:spPr>
          <a:xfrm>
            <a:off x="6597256" y="5070148"/>
            <a:ext cx="3150157" cy="3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Створення</a:t>
            </a:r>
            <a:r>
              <a:rPr lang="en-US" sz="17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зручної навігації.</a:t>
            </a:r>
            <a:endParaRPr sz="1700"/>
          </a:p>
        </p:txBody>
      </p:sp>
      <p:sp>
        <p:nvSpPr>
          <p:cNvPr id="81" name="Google Shape;81;p12"/>
          <p:cNvSpPr/>
          <p:nvPr/>
        </p:nvSpPr>
        <p:spPr>
          <a:xfrm>
            <a:off x="10171519" y="4342567"/>
            <a:ext cx="3626645" cy="1611630"/>
          </a:xfrm>
          <a:prstGeom prst="roundRect">
            <a:avLst>
              <a:gd name="adj" fmla="val 20052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0384722" y="4500313"/>
            <a:ext cx="33882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Підвищення обізнаності</a:t>
            </a:r>
            <a:endParaRPr sz="2000"/>
          </a:p>
        </p:txBody>
      </p:sp>
      <p:sp>
        <p:nvSpPr>
          <p:cNvPr id="83" name="Google Shape;83;p12"/>
          <p:cNvSpPr/>
          <p:nvPr/>
        </p:nvSpPr>
        <p:spPr>
          <a:xfrm>
            <a:off x="10384600" y="4897863"/>
            <a:ext cx="3150157" cy="68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7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Привернення 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уваги</a:t>
            </a:r>
            <a:r>
              <a:rPr lang="en-US" sz="17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до проблем людей з вадами зору.</a:t>
            </a:r>
            <a:endParaRPr sz="1700"/>
          </a:p>
        </p:txBody>
      </p:sp>
      <p:sp>
        <p:nvSpPr>
          <p:cNvPr id="84" name="Google Shape;84;p12"/>
          <p:cNvSpPr/>
          <p:nvPr/>
        </p:nvSpPr>
        <p:spPr>
          <a:xfrm>
            <a:off x="7459218" y="6263878"/>
            <a:ext cx="4968552" cy="1267063"/>
          </a:xfrm>
          <a:prstGeom prst="roundRect">
            <a:avLst>
              <a:gd name="adj" fmla="val 25505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algn="ctr">
              <a:buSzPts val="1600"/>
            </a:pPr>
            <a:endParaRPr sz="1600"/>
          </a:p>
        </p:txBody>
      </p:sp>
      <p:sp>
        <p:nvSpPr>
          <p:cNvPr id="85" name="Google Shape;85;p12"/>
          <p:cNvSpPr/>
          <p:nvPr/>
        </p:nvSpPr>
        <p:spPr>
          <a:xfrm>
            <a:off x="6622004" y="6314599"/>
            <a:ext cx="5865400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5641"/>
              </a:lnSpc>
              <a:buClr>
                <a:srgbClr val="00002E"/>
              </a:buClr>
              <a:buSzPts val="1950"/>
            </a:pPr>
            <a:r>
              <a:rPr lang="en-US" sz="20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Інклюзивне суспільство</a:t>
            </a:r>
            <a:endParaRPr sz="2000"/>
          </a:p>
        </p:txBody>
      </p:sp>
      <p:sp>
        <p:nvSpPr>
          <p:cNvPr id="86" name="Google Shape;86;p12"/>
          <p:cNvSpPr/>
          <p:nvPr/>
        </p:nvSpPr>
        <p:spPr>
          <a:xfrm>
            <a:off x="6622003" y="6916097"/>
            <a:ext cx="6992064" cy="3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63636"/>
              </a:lnSpc>
              <a:buClr>
                <a:srgbClr val="00002E"/>
              </a:buClr>
              <a:buSzPts val="1650"/>
            </a:pP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Створення рівних можливостей для всіх.</a:t>
            </a:r>
            <a:endParaRPr sz="1900"/>
          </a:p>
        </p:txBody>
      </p:sp>
      <p:pic>
        <p:nvPicPr>
          <p:cNvPr id="87" name="Google Shape;87;p12" title="chrome_MLxoeKTxE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0525" y="7756451"/>
            <a:ext cx="1799875" cy="4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/>
          <p:nvPr/>
        </p:nvSpPr>
        <p:spPr>
          <a:xfrm>
            <a:off x="13358606" y="-6"/>
            <a:ext cx="1271784" cy="1269614"/>
          </a:xfrm>
          <a:custGeom>
            <a:avLst/>
            <a:gdLst/>
            <a:ahLst/>
            <a:cxnLst/>
            <a:rect l="l" t="t" r="r" b="b"/>
            <a:pathLst>
              <a:path w="2377167" h="2373110" extrusionOk="0">
                <a:moveTo>
                  <a:pt x="0" y="0"/>
                </a:moveTo>
                <a:lnTo>
                  <a:pt x="2377167" y="0"/>
                </a:lnTo>
                <a:lnTo>
                  <a:pt x="2377167" y="2373110"/>
                </a:lnTo>
                <a:lnTo>
                  <a:pt x="0" y="2373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837723" y="1096868"/>
            <a:ext cx="7939501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Наші дії для досягнення мети</a:t>
            </a:r>
            <a:endParaRPr sz="4400"/>
          </a:p>
        </p:txBody>
      </p:sp>
      <p:sp>
        <p:nvSpPr>
          <p:cNvPr id="95" name="Google Shape;95;p13"/>
          <p:cNvSpPr/>
          <p:nvPr/>
        </p:nvSpPr>
        <p:spPr>
          <a:xfrm>
            <a:off x="837726" y="3306485"/>
            <a:ext cx="12954952" cy="109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Ми будемо проводити офлайн та онлайн заходи. Навчимо виготовленню тактильних табличок для ЛПЗ. Залучимо молодь до цього важливого процесу, підвищуючи їхню соціальну відповідальність.</a:t>
            </a:r>
            <a:endParaRPr sz="2000"/>
          </a:p>
        </p:txBody>
      </p:sp>
      <p:sp>
        <p:nvSpPr>
          <p:cNvPr id="96" name="Google Shape;96;p13"/>
          <p:cNvSpPr/>
          <p:nvPr/>
        </p:nvSpPr>
        <p:spPr>
          <a:xfrm>
            <a:off x="837725" y="4581050"/>
            <a:ext cx="2816186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Офлайн заходи</a:t>
            </a:r>
            <a:endParaRPr sz="2100"/>
          </a:p>
        </p:txBody>
      </p:sp>
      <p:sp>
        <p:nvSpPr>
          <p:cNvPr id="97" name="Google Shape;97;p13"/>
          <p:cNvSpPr/>
          <p:nvPr/>
        </p:nvSpPr>
        <p:spPr>
          <a:xfrm>
            <a:off x="837726" y="5172314"/>
            <a:ext cx="6185534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883" indent="-342883">
              <a:lnSpc>
                <a:spcPct val="162162"/>
              </a:lnSpc>
              <a:buClr>
                <a:srgbClr val="00002E"/>
              </a:buClr>
              <a:buSzPts val="1850"/>
              <a:buFont typeface="PT Sans"/>
              <a:buChar char="•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7 майстер-класів для молоді (14-20 років).</a:t>
            </a:r>
            <a:endParaRPr sz="2000"/>
          </a:p>
        </p:txBody>
      </p:sp>
      <p:sp>
        <p:nvSpPr>
          <p:cNvPr id="98" name="Google Shape;98;p13"/>
          <p:cNvSpPr/>
          <p:nvPr/>
        </p:nvSpPr>
        <p:spPr>
          <a:xfrm>
            <a:off x="837726" y="5639039"/>
            <a:ext cx="6185534" cy="3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883" indent="-342883">
              <a:lnSpc>
                <a:spcPct val="162162"/>
              </a:lnSpc>
              <a:buClr>
                <a:srgbClr val="00002E"/>
              </a:buClr>
              <a:buSzPts val="1850"/>
              <a:buFont typeface="PT Sans"/>
              <a:buChar char="•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Навчання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виготовленню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табличок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900"/>
          </a:p>
        </p:txBody>
      </p:sp>
      <p:sp>
        <p:nvSpPr>
          <p:cNvPr id="99" name="Google Shape;99;p13"/>
          <p:cNvSpPr/>
          <p:nvPr/>
        </p:nvSpPr>
        <p:spPr>
          <a:xfrm>
            <a:off x="7614761" y="4581050"/>
            <a:ext cx="2816186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Онлайн заходи</a:t>
            </a:r>
            <a:endParaRPr sz="2100"/>
          </a:p>
        </p:txBody>
      </p:sp>
      <p:sp>
        <p:nvSpPr>
          <p:cNvPr id="100" name="Google Shape;100;p13"/>
          <p:cNvSpPr/>
          <p:nvPr/>
        </p:nvSpPr>
        <p:spPr>
          <a:xfrm>
            <a:off x="7614763" y="5172313"/>
            <a:ext cx="6185534" cy="8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883" indent="-342883">
              <a:lnSpc>
                <a:spcPct val="162162"/>
              </a:lnSpc>
              <a:buClr>
                <a:srgbClr val="00002E"/>
              </a:buClr>
              <a:buSzPts val="1850"/>
              <a:buFont typeface="PT Sans"/>
              <a:buChar char="•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Просвітницькі лекції, направлені на підвищення інтересу громади до проблеми та ініціативи.</a:t>
            </a:r>
            <a:endParaRPr sz="2000"/>
          </a:p>
        </p:txBody>
      </p:sp>
      <p:sp>
        <p:nvSpPr>
          <p:cNvPr id="101" name="Google Shape;101;p13"/>
          <p:cNvSpPr/>
          <p:nvPr/>
        </p:nvSpPr>
        <p:spPr>
          <a:xfrm>
            <a:off x="7614763" y="5639038"/>
            <a:ext cx="6185534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2162"/>
              </a:lnSpc>
            </a:pPr>
            <a:endParaRPr sz="1900"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8875" y="7622260"/>
            <a:ext cx="1755104" cy="5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12395401" y="333824"/>
            <a:ext cx="1538328" cy="1606570"/>
          </a:xfrm>
          <a:custGeom>
            <a:avLst/>
            <a:gdLst/>
            <a:ahLst/>
            <a:cxnLst/>
            <a:rect l="l" t="t" r="r" b="b"/>
            <a:pathLst>
              <a:path w="2348593" h="2452779" extrusionOk="0">
                <a:moveTo>
                  <a:pt x="0" y="0"/>
                </a:moveTo>
                <a:lnTo>
                  <a:pt x="2348593" y="0"/>
                </a:lnTo>
                <a:lnTo>
                  <a:pt x="2348593" y="2452779"/>
                </a:lnTo>
                <a:lnTo>
                  <a:pt x="0" y="2452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5329" r="-170131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</a:t>
            </a:r>
            <a:r>
              <a:rPr lang="ru-RU" b="1" dirty="0" err="1"/>
              <a:t>створення</a:t>
            </a:r>
            <a:r>
              <a:rPr lang="ru-RU" b="1" dirty="0"/>
              <a:t> таблички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32858" y="1920240"/>
          <a:ext cx="13266022" cy="573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5731" y="3769164"/>
            <a:ext cx="4735350" cy="2419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91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837726" y="619244"/>
            <a:ext cx="11183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Необхідні ресурси для реалізації проєкту</a:t>
            </a:r>
            <a:endParaRPr sz="4400"/>
          </a:p>
        </p:txBody>
      </p:sp>
      <p:sp>
        <p:nvSpPr>
          <p:cNvPr id="110" name="Google Shape;110;p14"/>
          <p:cNvSpPr/>
          <p:nvPr/>
        </p:nvSpPr>
        <p:spPr>
          <a:xfrm>
            <a:off x="837726" y="2437686"/>
            <a:ext cx="12954952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Для успішної реалізації проєкту нам потрібне обладнання та матеріали. Важлива підтримка для проведення навчальних заходів та оплати праці фахівців.</a:t>
            </a:r>
            <a:endParaRPr sz="2000"/>
          </a:p>
        </p:txBody>
      </p:sp>
      <p:pic>
        <p:nvPicPr>
          <p:cNvPr id="111" name="Google Shape;111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4815" y="3472934"/>
            <a:ext cx="1603058" cy="83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3907988" y="3766424"/>
            <a:ext cx="336590" cy="4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8490"/>
              </a:lnSpc>
              <a:buClr>
                <a:srgbClr val="00002E"/>
              </a:buClr>
              <a:buSzPts val="2650"/>
            </a:pPr>
            <a:r>
              <a:rPr lang="en-US" sz="27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2700"/>
          </a:p>
        </p:txBody>
      </p:sp>
      <p:sp>
        <p:nvSpPr>
          <p:cNvPr id="113" name="Google Shape;113;p14"/>
          <p:cNvSpPr/>
          <p:nvPr/>
        </p:nvSpPr>
        <p:spPr>
          <a:xfrm>
            <a:off x="5117168" y="3712250"/>
            <a:ext cx="24876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Кава</a:t>
            </a:r>
            <a:r>
              <a:rPr lang="en-US" sz="210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ru-RU" sz="2100" b="1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-брейки</a:t>
            </a:r>
            <a:endParaRPr sz="2100" dirty="0"/>
          </a:p>
        </p:txBody>
      </p:sp>
      <p:sp>
        <p:nvSpPr>
          <p:cNvPr id="114" name="Google Shape;114;p14"/>
          <p:cNvSpPr/>
          <p:nvPr/>
        </p:nvSpPr>
        <p:spPr>
          <a:xfrm>
            <a:off x="4937642" y="4318159"/>
            <a:ext cx="8795266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15" name="Google Shape;115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3285" y="4363283"/>
            <a:ext cx="3206234" cy="83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3907988" y="4568192"/>
            <a:ext cx="336590" cy="4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8490"/>
              </a:lnSpc>
              <a:buClr>
                <a:srgbClr val="00002E"/>
              </a:buClr>
              <a:buSzPts val="2650"/>
            </a:pPr>
            <a:r>
              <a:rPr lang="en-US" sz="27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2</a:t>
            </a:r>
            <a:endParaRPr sz="2700"/>
          </a:p>
        </p:txBody>
      </p:sp>
      <p:sp>
        <p:nvSpPr>
          <p:cNvPr id="117" name="Google Shape;117;p14"/>
          <p:cNvSpPr/>
          <p:nvPr/>
        </p:nvSpPr>
        <p:spPr>
          <a:xfrm>
            <a:off x="5918820" y="4602600"/>
            <a:ext cx="25218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Канцелярія</a:t>
            </a:r>
            <a:endParaRPr sz="2100"/>
          </a:p>
        </p:txBody>
      </p:sp>
      <p:sp>
        <p:nvSpPr>
          <p:cNvPr id="118" name="Google Shape;118;p14"/>
          <p:cNvSpPr/>
          <p:nvPr/>
        </p:nvSpPr>
        <p:spPr>
          <a:xfrm>
            <a:off x="5739290" y="5208508"/>
            <a:ext cx="7993618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19" name="Google Shape;119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639" y="5253634"/>
            <a:ext cx="4809411" cy="83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3907988" y="5458540"/>
            <a:ext cx="336590" cy="4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8490"/>
              </a:lnSpc>
              <a:buClr>
                <a:srgbClr val="00002E"/>
              </a:buClr>
              <a:buSzPts val="2650"/>
            </a:pPr>
            <a:r>
              <a:rPr lang="en-US" sz="27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3</a:t>
            </a:r>
            <a:endParaRPr sz="2700"/>
          </a:p>
        </p:txBody>
      </p:sp>
      <p:sp>
        <p:nvSpPr>
          <p:cNvPr id="121" name="Google Shape;121;p14"/>
          <p:cNvSpPr/>
          <p:nvPr/>
        </p:nvSpPr>
        <p:spPr>
          <a:xfrm>
            <a:off x="6720382" y="5492950"/>
            <a:ext cx="21342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Матеріали</a:t>
            </a:r>
            <a:endParaRPr sz="2100"/>
          </a:p>
        </p:txBody>
      </p:sp>
      <p:sp>
        <p:nvSpPr>
          <p:cNvPr id="122" name="Google Shape;122;p14"/>
          <p:cNvSpPr/>
          <p:nvPr/>
        </p:nvSpPr>
        <p:spPr>
          <a:xfrm>
            <a:off x="6540817" y="6098857"/>
            <a:ext cx="7192090" cy="15240"/>
          </a:xfrm>
          <a:prstGeom prst="roundRect">
            <a:avLst>
              <a:gd name="adj" fmla="val 2356110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23" name="Google Shape;123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110" y="6143982"/>
            <a:ext cx="6412587" cy="83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/>
          <p:nvPr/>
        </p:nvSpPr>
        <p:spPr>
          <a:xfrm>
            <a:off x="3907988" y="6348890"/>
            <a:ext cx="336590" cy="4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8490"/>
              </a:lnSpc>
              <a:buClr>
                <a:srgbClr val="00002E"/>
              </a:buClr>
              <a:buSzPts val="2650"/>
            </a:pPr>
            <a:r>
              <a:rPr lang="en-US" sz="27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4</a:t>
            </a:r>
            <a:endParaRPr sz="2700"/>
          </a:p>
        </p:txBody>
      </p:sp>
      <p:sp>
        <p:nvSpPr>
          <p:cNvPr id="125" name="Google Shape;125;p14"/>
          <p:cNvSpPr/>
          <p:nvPr/>
        </p:nvSpPr>
        <p:spPr>
          <a:xfrm>
            <a:off x="7521998" y="6383300"/>
            <a:ext cx="49848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Лазерний гравер та 3D принтер</a:t>
            </a:r>
            <a:endParaRPr sz="2100"/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16126" y="7663951"/>
            <a:ext cx="1741701" cy="4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12719633" y="240560"/>
            <a:ext cx="1444130" cy="1461490"/>
          </a:xfrm>
          <a:custGeom>
            <a:avLst/>
            <a:gdLst/>
            <a:ahLst/>
            <a:cxnLst/>
            <a:rect l="l" t="t" r="r" b="b"/>
            <a:pathLst>
              <a:path w="2377167" h="2405745" extrusionOk="0">
                <a:moveTo>
                  <a:pt x="0" y="0"/>
                </a:moveTo>
                <a:lnTo>
                  <a:pt x="2377167" y="0"/>
                </a:lnTo>
                <a:lnTo>
                  <a:pt x="2377167" y="2405746"/>
                </a:lnTo>
                <a:lnTo>
                  <a:pt x="0" y="2405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Обладнання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2857" y="1608924"/>
            <a:ext cx="6445210" cy="1244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Лазерний</a:t>
            </a:r>
            <a:r>
              <a:rPr lang="en-US" b="1" dirty="0"/>
              <a:t> </a:t>
            </a:r>
            <a:r>
              <a:rPr lang="en-US" b="1" dirty="0" err="1"/>
              <a:t>гравер</a:t>
            </a:r>
            <a:r>
              <a:rPr lang="en-US" b="1" dirty="0"/>
              <a:t> </a:t>
            </a:r>
            <a:r>
              <a:rPr lang="en-US" b="1" dirty="0" err="1"/>
              <a:t>Atomstack</a:t>
            </a:r>
            <a:r>
              <a:rPr lang="en-US" b="1" dirty="0"/>
              <a:t> S</a:t>
            </a:r>
            <a:r>
              <a:rPr lang="uk-UA" b="1" dirty="0"/>
              <a:t>1</a:t>
            </a:r>
            <a:r>
              <a:rPr lang="en-US" b="1" dirty="0"/>
              <a:t>0 Pro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45626" y="1608923"/>
            <a:ext cx="6461760" cy="1157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-принтер </a:t>
            </a:r>
            <a:r>
              <a:rPr lang="en-US" b="1" dirty="0" err="1" smtClean="0"/>
              <a:t>Anycubic</a:t>
            </a:r>
            <a:r>
              <a:rPr lang="en-US" b="1" dirty="0" smtClean="0"/>
              <a:t> </a:t>
            </a:r>
            <a:r>
              <a:rPr lang="en-US" b="1" dirty="0" err="1" smtClean="0"/>
              <a:t>Kobra</a:t>
            </a:r>
            <a:r>
              <a:rPr lang="ru-RU" b="1" dirty="0" smtClean="0"/>
              <a:t> </a:t>
            </a:r>
            <a:r>
              <a:rPr lang="ru-RU" b="1" dirty="0"/>
              <a:t>2 </a:t>
            </a:r>
            <a:r>
              <a:rPr lang="en-US" b="1" dirty="0"/>
              <a:t>Neo</a:t>
            </a:r>
            <a:endParaRPr lang="ru-RU" dirty="0"/>
          </a:p>
        </p:txBody>
      </p:sp>
      <p:pic>
        <p:nvPicPr>
          <p:cNvPr id="1026" name="Picture 2" descr="Лазерний гравірувальний верстат ATOMSTACK S10 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45" y="3596344"/>
            <a:ext cx="6504531" cy="3254807"/>
          </a:xfrm>
          <a:prstGeom prst="rect">
            <a:avLst/>
          </a:prstGeom>
          <a:noFill/>
        </p:spPr>
      </p:pic>
      <p:pic>
        <p:nvPicPr>
          <p:cNvPr id="1028" name="Picture 4" descr="3D-принтер Anycubic Kobra 2 Neo (KNVA0BK-Y-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0838" y="3337115"/>
            <a:ext cx="4838938" cy="36292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06477" y="7139137"/>
            <a:ext cx="4493299" cy="532001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defTabSz="1306155">
              <a:buClrTx/>
            </a:pPr>
            <a:r>
              <a:rPr lang="ru-RU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</a:t>
            </a:r>
            <a:r>
              <a:rPr lang="en-US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рук</a:t>
            </a:r>
            <a:r>
              <a:rPr lang="en-US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рельєфних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деталей</a:t>
            </a:r>
            <a:endParaRPr lang="ru-RU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283" y="6879909"/>
            <a:ext cx="5991066" cy="932111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defTabSz="1306155">
              <a:buClrTx/>
            </a:pPr>
            <a:r>
              <a:rPr lang="ru-RU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</a:t>
            </a: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равіювання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та вир</a:t>
            </a:r>
            <a:r>
              <a:rPr lang="uk-UA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і</a:t>
            </a:r>
            <a:r>
              <a:rPr lang="ru-RU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зання</a:t>
            </a:r>
            <a:r>
              <a:rPr lang="ru-RU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тактильних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табличок</a:t>
            </a:r>
            <a:endParaRPr lang="ru-RU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8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/>
          <p:nvPr/>
        </p:nvSpPr>
        <p:spPr>
          <a:xfrm>
            <a:off x="6324124" y="1226122"/>
            <a:ext cx="7468501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Плани після завершення проєкту</a:t>
            </a:r>
            <a:endParaRPr sz="4400"/>
          </a:p>
        </p:txBody>
      </p:sp>
      <p:sp>
        <p:nvSpPr>
          <p:cNvPr id="135" name="Google Shape;135;p15"/>
          <p:cNvSpPr/>
          <p:nvPr/>
        </p:nvSpPr>
        <p:spPr>
          <a:xfrm>
            <a:off x="6324125" y="3178696"/>
            <a:ext cx="7468554" cy="153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20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Після завершення проєкту ми продовжимо навчання виготовленню тактильних табличок. Будемо співпрацювати з державними та комерційними організаціями. Виготовлятимемо таблички на замовлення, роблячи міста доступнішими</a:t>
            </a:r>
            <a:r>
              <a:rPr lang="en-US" sz="190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900"/>
          </a:p>
        </p:txBody>
      </p:sp>
      <p:pic>
        <p:nvPicPr>
          <p:cNvPr id="136" name="Google Shape;136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125" y="5321977"/>
            <a:ext cx="562451" cy="56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6324125" y="6123744"/>
            <a:ext cx="2250162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Навчання</a:t>
            </a:r>
            <a:endParaRPr sz="2100"/>
          </a:p>
        </p:txBody>
      </p:sp>
      <p:pic>
        <p:nvPicPr>
          <p:cNvPr id="138" name="Google Shape;138;p1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3259" y="5321977"/>
            <a:ext cx="562451" cy="56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/>
          <p:nvPr/>
        </p:nvSpPr>
        <p:spPr>
          <a:xfrm>
            <a:off x="8933260" y="6123744"/>
            <a:ext cx="2250162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Співпраця</a:t>
            </a:r>
            <a:endParaRPr sz="2100"/>
          </a:p>
        </p:txBody>
      </p:sp>
      <p:pic>
        <p:nvPicPr>
          <p:cNvPr id="140" name="Google Shape;140;p1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42395" y="5321975"/>
            <a:ext cx="562570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>
            <a:off x="11542395" y="6123862"/>
            <a:ext cx="2250282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00002E"/>
              </a:buClr>
              <a:buSzPts val="2200"/>
            </a:pPr>
            <a:r>
              <a:rPr lang="en-US" sz="2100" b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Виробництво</a:t>
            </a:r>
            <a:endParaRPr sz="2100"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95301" y="7623077"/>
            <a:ext cx="1858893" cy="56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13086298" y="6633177"/>
            <a:ext cx="1467901" cy="1465396"/>
          </a:xfrm>
          <a:custGeom>
            <a:avLst/>
            <a:gdLst/>
            <a:ahLst/>
            <a:cxnLst/>
            <a:rect l="l" t="t" r="r" b="b"/>
            <a:pathLst>
              <a:path w="2377167" h="2373110" extrusionOk="0">
                <a:moveTo>
                  <a:pt x="0" y="0"/>
                </a:moveTo>
                <a:lnTo>
                  <a:pt x="2377167" y="0"/>
                </a:lnTo>
                <a:lnTo>
                  <a:pt x="2377167" y="2373110"/>
                </a:lnTo>
                <a:lnTo>
                  <a:pt x="0" y="2373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384</Words>
  <Application>Microsoft Office PowerPoint</Application>
  <PresentationFormat>Произвольный</PresentationFormat>
  <Paragraphs>63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Nunito SemiBold</vt:lpstr>
      <vt:lpstr>Calibri</vt:lpstr>
      <vt:lpstr>PT Sans</vt:lpstr>
      <vt:lpstr>Office Theme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створення таблички </vt:lpstr>
      <vt:lpstr>Презентация PowerPoint</vt:lpstr>
      <vt:lpstr>Обладнання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Психолог</cp:lastModifiedBy>
  <cp:revision>3</cp:revision>
  <dcterms:modified xsi:type="dcterms:W3CDTF">2025-03-28T10:12:15Z</dcterms:modified>
</cp:coreProperties>
</file>